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93" r:id="rId4"/>
    <p:sldId id="364" r:id="rId5"/>
    <p:sldId id="365" r:id="rId6"/>
    <p:sldId id="396" r:id="rId7"/>
    <p:sldId id="408" r:id="rId8"/>
    <p:sldId id="398" r:id="rId9"/>
    <p:sldId id="399" r:id="rId10"/>
    <p:sldId id="411" r:id="rId11"/>
    <p:sldId id="401" r:id="rId12"/>
    <p:sldId id="403" r:id="rId13"/>
    <p:sldId id="412" r:id="rId14"/>
    <p:sldId id="394" r:id="rId15"/>
    <p:sldId id="406" r:id="rId16"/>
    <p:sldId id="407" r:id="rId17"/>
    <p:sldId id="260" r:id="rId18"/>
    <p:sldId id="372" r:id="rId19"/>
    <p:sldId id="373" r:id="rId20"/>
    <p:sldId id="374" r:id="rId21"/>
    <p:sldId id="375" r:id="rId22"/>
    <p:sldId id="395" r:id="rId23"/>
    <p:sldId id="405" r:id="rId24"/>
    <p:sldId id="267" r:id="rId25"/>
    <p:sldId id="318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682"/>
    <a:srgbClr val="F5EA09"/>
    <a:srgbClr val="F6EB0A"/>
    <a:srgbClr val="FEC802"/>
    <a:srgbClr val="FFFF99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9C78-6F49-446F-B710-A21359C9C8D7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D311D-BA3B-45D0-B97E-8A55473DD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3137" y="0"/>
            <a:ext cx="65604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2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9683" y="923641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4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357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أعمل شي جديد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عيش متل يسوع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وغنّي هالنشيد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1969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يشيل كل الحزن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ويخلّي الفرحة تزيد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9683" y="923641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0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1237" y="553504"/>
            <a:ext cx="304762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قصّة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Admin\Desktop\منرجع للأساس؟\الدرس الثالث- التجسد\ppt\clo-tallulah-the-church-dogs-the-lost-sheep-brtd8Y-clipart.gif"/>
          <p:cNvPicPr>
            <a:picLocks noChangeAspect="1" noChangeArrowheads="1"/>
          </p:cNvPicPr>
          <p:nvPr/>
        </p:nvPicPr>
        <p:blipFill>
          <a:blip r:embed="rId2"/>
          <a:srcRect b="5862"/>
          <a:stretch>
            <a:fillRect/>
          </a:stretch>
        </p:blipFill>
        <p:spPr bwMode="auto">
          <a:xfrm>
            <a:off x="1191063" y="548499"/>
            <a:ext cx="3507062" cy="455725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9" name="Picture 8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dmin\Desktop\منرجع للأساس؟\New Folder\rhpas0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470" y="0"/>
            <a:ext cx="1011900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dmin\Desktop\منرجع للأساس؟\New Folder\rhpas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54" y="0"/>
            <a:ext cx="1014825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prstDash val="solid"/>
                </a:ln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</a:rPr>
              <a:t>الكرة والهدف</a:t>
            </a:r>
            <a:endParaRPr lang="ar-SA" sz="6000" dirty="0">
              <a:ln>
                <a:prstDash val="solid"/>
              </a:ln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4098" name="Picture 2" descr="C:\Documents and Settings\Admin\Desktop\منرجع للأساس؟\الدرس الرابع- الخلاص\ppt\6TpokpAn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144" y="1339721"/>
            <a:ext cx="6793021" cy="340142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0" name="Picture 9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9221" y="2037240"/>
            <a:ext cx="57272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7200" dirty="0" smtClean="0">
                <a:ln>
                  <a:noFill/>
                  <a:prstDash val="solid"/>
                </a:ln>
                <a:solidFill>
                  <a:srgbClr val="C00000"/>
                </a:solidFill>
                <a:latin typeface="Arial Regular" charset="0"/>
                <a:ea typeface="Arial Regular" charset="0"/>
                <a:cs typeface="Arial Regular" charset="0"/>
              </a:rPr>
              <a:t>التعاون والمنافسة</a:t>
            </a:r>
            <a:endParaRPr lang="en-US" sz="7200" dirty="0">
              <a:ln>
                <a:noFill/>
                <a:prstDash val="solid"/>
              </a:ln>
              <a:solidFill>
                <a:srgbClr val="C000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Documents and Settings\Admin\Desktop\منرجع للأساس؟\الدرس الرابع- الخلاص\ppt\kids-holding-hands-clipart-9ipb7rM4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1049"/>
            <a:ext cx="5923084" cy="283927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7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2\k6534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651" y="1822806"/>
            <a:ext cx="4258102" cy="32995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961400" y="757535"/>
            <a:ext cx="440857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صلاة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9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6738" y="784447"/>
            <a:ext cx="3384260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bevelT w="127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LB" sz="6000" dirty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الدرس </a:t>
            </a:r>
            <a:r>
              <a:rPr lang="ar-LB" sz="6000" dirty="0" smtClean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الرابع</a:t>
            </a:r>
            <a:endParaRPr lang="en-US" sz="6000" dirty="0">
              <a:ln/>
              <a:solidFill>
                <a:srgbClr val="E20000"/>
              </a:solidFill>
              <a:latin typeface="Arial Regular" charset="0"/>
              <a:ea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372" y="1707777"/>
            <a:ext cx="1062884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ar-LB" sz="8800" dirty="0" smtClean="0"/>
              <a:t>وُلِد المخلص لأجلي سأسبح وأفرح به كل يوم.</a:t>
            </a:r>
          </a:p>
          <a:p>
            <a:pPr algn="r"/>
            <a:r>
              <a:rPr lang="ar-LB" sz="8800" dirty="0" smtClean="0"/>
              <a:t/>
            </a:r>
            <a:br>
              <a:rPr lang="ar-LB" sz="8800" dirty="0" smtClean="0"/>
            </a:br>
            <a:endParaRPr lang="en-US" sz="8800" dirty="0">
              <a:ln/>
              <a:latin typeface="Arial Regular" charset="0"/>
              <a:ea typeface="Arial Regular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29" y="54364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101" y="367554"/>
            <a:ext cx="560249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19050" h="63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kern="0" spc="350" dirty="0">
                <a:ln w="11430"/>
                <a:solidFill>
                  <a:schemeClr val="accent1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rPr>
              <a:t>آية من الكتاب المقدس</a:t>
            </a:r>
            <a:endParaRPr lang="en-US" sz="5400" kern="0" spc="350" dirty="0">
              <a:ln w="11430"/>
              <a:solidFill>
                <a:schemeClr val="accent1">
                  <a:lumMod val="75000"/>
                </a:scheme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5827">
            <a:off x="3228492" y="1226334"/>
            <a:ext cx="5416141" cy="483390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4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096" y="2456597"/>
            <a:ext cx="4121487" cy="367842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78372" y="817630"/>
            <a:ext cx="780579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"أنّه ولد لكم اليوم في مدينة داود مخلص هو المسيح الرّب.”</a:t>
            </a:r>
            <a:br>
              <a:rPr lang="ar-LB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LB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لوقا ۲ :۱۱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F5E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9025" y="198662"/>
            <a:ext cx="36166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العلوم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3639" y="2596798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الخليقة الجديدة</a:t>
            </a:r>
            <a:endParaRPr lang="ar-SA" sz="60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Documents and Settings\Admin\Desktop\PPt\1\Earth-science-teacher-clipart-free-clipart-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386" y="1678120"/>
            <a:ext cx="4923005" cy="369225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6" name="Picture 15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773" y="553504"/>
            <a:ext cx="650210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04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الأشغال اليدويّة</a:t>
            </a:r>
            <a:endParaRPr lang="ar-SA" sz="104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Documents and Settings\Admin\Desktop\منرجع للأساس؟\الدرس الرابع- الخلاص\ppt\blonde-ang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202" y="2026890"/>
            <a:ext cx="4660791" cy="31800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9" name="Picture 8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7874" y="-30687"/>
            <a:ext cx="81788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وسيلة إيضاح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921583" y="1930434"/>
            <a:ext cx="2900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9600" dirty="0" smtClean="0">
                <a:ln>
                  <a:prstDash val="solid"/>
                </a:ln>
                <a:solidFill>
                  <a:srgbClr val="92D050"/>
                </a:solidFill>
                <a:latin typeface="Arial Regular" charset="0"/>
                <a:ea typeface="Arial Regular" charset="0"/>
                <a:cs typeface="Arial Regular" charset="0"/>
              </a:rPr>
              <a:t>التسبيح</a:t>
            </a:r>
            <a:endParaRPr lang="en-US" sz="9600" dirty="0">
              <a:ln>
                <a:prstDash val="solid"/>
              </a:ln>
              <a:solidFill>
                <a:srgbClr val="92D05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7170" name="Picture 2" descr="C:\Documents and Settings\Admin\Desktop\منرجع للأساس؟\الدرس الرابع- الخلاص\ppt\chr_girl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291" y="1103587"/>
            <a:ext cx="2836665" cy="401528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2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2901" y="645304"/>
            <a:ext cx="557556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المراجعة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1\Christmas_tree_decorations_large_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381500" cy="4762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729" y="0"/>
            <a:ext cx="6545521" cy="6842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6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8781" y="707163"/>
            <a:ext cx="57615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9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</a:p>
          <a:p>
            <a:pPr algn="r"/>
            <a:endParaRPr lang="ar-LB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ar-LB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</a:t>
            </a:r>
            <a:r>
              <a:rPr lang="ar-LB" sz="4800" dirty="0" smtClean="0">
                <a:solidFill>
                  <a:schemeClr val="bg1"/>
                </a:solidFill>
              </a:rPr>
              <a:t>لوقا</a:t>
            </a:r>
            <a:r>
              <a:rPr lang="ar-SA" sz="4800" dirty="0">
                <a:solidFill>
                  <a:schemeClr val="bg1"/>
                </a:solidFill>
              </a:rPr>
              <a:t> ۲: ۸-۲۰</a:t>
            </a:r>
            <a:endParaRPr lang="en-US" sz="7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02844">
            <a:off x="6768633" y="627293"/>
            <a:ext cx="5030174" cy="5030174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429" y="54364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5217" y="198662"/>
            <a:ext cx="39405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تمثيليّة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9992" y="2173718"/>
            <a:ext cx="49622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60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يسوع موجود في كل مكان</a:t>
            </a:r>
            <a:endParaRPr lang="ar-SA" sz="60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00" b="100000" l="3391" r="100000">
                        <a14:foregroundMark x1="21723" y1="33421" x2="21723" y2="33421"/>
                        <a14:foregroundMark x1="64436" y1="51444" x2="64436" y2="51444"/>
                        <a14:foregroundMark x1="9624" y1="27122" x2="9624" y2="27122"/>
                        <a14:foregroundMark x1="9624" y1="27122" x2="9624" y2="27122"/>
                        <a14:foregroundMark x1="9258" y1="30534" x2="9258" y2="30534"/>
                        <a14:foregroundMark x1="4216" y1="33421" x2="4216" y2="33421"/>
                        <a14:foregroundMark x1="61778" y1="3675" x2="61778" y2="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9" y="1441244"/>
            <a:ext cx="4537945" cy="4755188"/>
          </a:xfrm>
        </p:spPr>
      </p:pic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6" name="Picture 15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عيد الميلاد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تفرح كل البلاد 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يسوع من السما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لكل الولاد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3893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نحنا مبسوطين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ودايماً فرحانين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منعيّد عيدك يا يسوع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وحبّك متذكرين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89683" y="923641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6009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قلبي صار جديد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خبّر كل النّاس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هالخبر السعيد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يخلصك ....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وتصير إنسان جديد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3818" y="6033023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الخلاص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منرجع للأساس؟\الدرس الرابع- الخلاص\ppt\13318183891768479756xmas angel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844">
            <a:off x="10280808" y="5206136"/>
            <a:ext cx="1848993" cy="1848993"/>
          </a:xfrm>
          <a:prstGeom prst="rect">
            <a:avLst/>
          </a:prstGeom>
          <a:noFill/>
        </p:spPr>
      </p:pic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29" y="55507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210</Words>
  <Application>Microsoft Office PowerPoint</Application>
  <PresentationFormat>Widescreen</PresentationFormat>
  <Paragraphs>84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New Heights</cp:lastModifiedBy>
  <cp:revision>63</cp:revision>
  <cp:lastPrinted>2016-06-06T21:00:25Z</cp:lastPrinted>
  <dcterms:created xsi:type="dcterms:W3CDTF">2016-05-04T10:39:22Z</dcterms:created>
  <dcterms:modified xsi:type="dcterms:W3CDTF">2017-02-20T10:14:51Z</dcterms:modified>
</cp:coreProperties>
</file>